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6"/>
  </p:notesMasterIdLst>
  <p:sldIdLst>
    <p:sldId id="586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533" autoAdjust="0"/>
    <p:restoredTop sz="94280" autoAdjust="0"/>
  </p:normalViewPr>
  <p:slideViewPr>
    <p:cSldViewPr snapToGrid="0" showGuides="1">
      <p:cViewPr varScale="1">
        <p:scale>
          <a:sx n="73" d="100"/>
          <a:sy n="73" d="100"/>
        </p:scale>
        <p:origin x="1458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221" y="0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0249A1E7-B4EF-43C7-9B93-2D676E14D742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239" y="4783357"/>
            <a:ext cx="5446723" cy="3913364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372"/>
            <a:ext cx="2950375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221" y="9440372"/>
            <a:ext cx="2950374" cy="498966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3EDB1C30-738F-4E54-9ABA-819838B4E8C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0457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40DF-8AAF-4A38-99D5-7D52731C7072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F245-FBE5-4FE9-A8A6-090FAE87A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1484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40DF-8AAF-4A38-99D5-7D52731C7072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F245-FBE5-4FE9-A8A6-090FAE87A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644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40DF-8AAF-4A38-99D5-7D52731C7072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F245-FBE5-4FE9-A8A6-090FAE87A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5104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40DF-8AAF-4A38-99D5-7D52731C7072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F245-FBE5-4FE9-A8A6-090FAE87A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803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40DF-8AAF-4A38-99D5-7D52731C7072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F245-FBE5-4FE9-A8A6-090FAE87A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021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40DF-8AAF-4A38-99D5-7D52731C7072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F245-FBE5-4FE9-A8A6-090FAE87A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584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40DF-8AAF-4A38-99D5-7D52731C7072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F245-FBE5-4FE9-A8A6-090FAE87A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8214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40DF-8AAF-4A38-99D5-7D52731C7072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F245-FBE5-4FE9-A8A6-090FAE87A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624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40DF-8AAF-4A38-99D5-7D52731C7072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F245-FBE5-4FE9-A8A6-090FAE87A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297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40DF-8AAF-4A38-99D5-7D52731C7072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F245-FBE5-4FE9-A8A6-090FAE87A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379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8440DF-8AAF-4A38-99D5-7D52731C7072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38F245-FBE5-4FE9-A8A6-090FAE87A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78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440DF-8AAF-4A38-99D5-7D52731C7072}" type="datetimeFigureOut">
              <a:rPr kumimoji="1" lang="ja-JP" altLang="en-US" smtClean="0"/>
              <a:t>2022/6/1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38F245-FBE5-4FE9-A8A6-090FAE87A7F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6502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69406E72-23F8-4FEA-A6F0-9A3141E00924}"/>
              </a:ext>
            </a:extLst>
          </p:cNvPr>
          <p:cNvCxnSpPr>
            <a:cxnSpLocks/>
          </p:cNvCxnSpPr>
          <p:nvPr/>
        </p:nvCxnSpPr>
        <p:spPr>
          <a:xfrm>
            <a:off x="1009650" y="468729"/>
            <a:ext cx="709771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14">
            <a:extLst>
              <a:ext uri="{FF2B5EF4-FFF2-40B4-BE49-F238E27FC236}">
                <a16:creationId xmlns:a16="http://schemas.microsoft.com/office/drawing/2014/main" id="{5F3E5297-28DC-4FA6-A4E2-3C9F664F97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8200" y="460720"/>
            <a:ext cx="7521919" cy="5023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ja-JP" altLang="en-US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下記に販売したい観光プログラム等（案）についてご記入ください。</a:t>
            </a:r>
            <a:endParaRPr lang="en-US" altLang="ja-JP" sz="1200" dirty="0">
              <a:latin typeface="BIZ UDP明朝 Medium" panose="02020500000000000000" pitchFamily="18" charset="-128"/>
              <a:ea typeface="BIZ UDP明朝 Medium" panose="02020500000000000000" pitchFamily="18" charset="-128"/>
            </a:endParaRPr>
          </a:p>
          <a:p>
            <a:pPr algn="ctr">
              <a:lnSpc>
                <a:spcPct val="120000"/>
              </a:lnSpc>
            </a:pPr>
            <a:r>
              <a:rPr lang="ja-JP" altLang="en-US" sz="12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このフォーマットをもとに後日個別の打合せをさせていただきます。</a:t>
            </a:r>
          </a:p>
        </p:txBody>
      </p:sp>
      <p:graphicFrame>
        <p:nvGraphicFramePr>
          <p:cNvPr id="40" name="表 4">
            <a:extLst>
              <a:ext uri="{FF2B5EF4-FFF2-40B4-BE49-F238E27FC236}">
                <a16:creationId xmlns:a16="http://schemas.microsoft.com/office/drawing/2014/main" id="{D4B44800-9F05-4CF3-BF72-C69E6C3BE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13005"/>
              </p:ext>
            </p:extLst>
          </p:nvPr>
        </p:nvGraphicFramePr>
        <p:xfrm>
          <a:off x="125399" y="1031946"/>
          <a:ext cx="4823897" cy="55438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3280">
                  <a:extLst>
                    <a:ext uri="{9D8B030D-6E8A-4147-A177-3AD203B41FA5}">
                      <a16:colId xmlns:a16="http://schemas.microsoft.com/office/drawing/2014/main" val="2274046914"/>
                    </a:ext>
                  </a:extLst>
                </a:gridCol>
                <a:gridCol w="1326872">
                  <a:extLst>
                    <a:ext uri="{9D8B030D-6E8A-4147-A177-3AD203B41FA5}">
                      <a16:colId xmlns:a16="http://schemas.microsoft.com/office/drawing/2014/main" val="232230584"/>
                    </a:ext>
                  </a:extLst>
                </a:gridCol>
                <a:gridCol w="946703">
                  <a:extLst>
                    <a:ext uri="{9D8B030D-6E8A-4147-A177-3AD203B41FA5}">
                      <a16:colId xmlns:a16="http://schemas.microsoft.com/office/drawing/2014/main" val="4200601661"/>
                    </a:ext>
                  </a:extLst>
                </a:gridCol>
                <a:gridCol w="1707042">
                  <a:extLst>
                    <a:ext uri="{9D8B030D-6E8A-4147-A177-3AD203B41FA5}">
                      <a16:colId xmlns:a16="http://schemas.microsoft.com/office/drawing/2014/main" val="4086539234"/>
                    </a:ext>
                  </a:extLst>
                </a:gridCol>
              </a:tblGrid>
              <a:tr h="2232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施設・団体名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endParaRPr kumimoji="1" lang="ja-JP" altLang="en-US" sz="6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1162555"/>
                  </a:ext>
                </a:extLst>
              </a:tr>
              <a:tr h="2232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観光</a:t>
                      </a:r>
                      <a:endParaRPr kumimoji="1" lang="en-US" altLang="ja-JP" sz="8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プログラム名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6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仮のプログラム名でも構いませんので、ご記入ください。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1137419"/>
                  </a:ext>
                </a:extLst>
              </a:tr>
              <a:tr h="8387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観光</a:t>
                      </a:r>
                      <a:endParaRPr kumimoji="1" lang="en-US" altLang="ja-JP" sz="8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プログラム</a:t>
                      </a:r>
                      <a:endParaRPr kumimoji="1" lang="en-US" altLang="ja-JP" sz="8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概要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6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具体的な観光プログラムの概要についてご記入ください。</a:t>
                      </a:r>
                      <a:endParaRPr kumimoji="1" lang="en-US" altLang="ja-JP" sz="6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  <a:p>
                      <a:endParaRPr kumimoji="1" lang="en-US" altLang="ja-JP" sz="6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  <a:p>
                      <a:endParaRPr kumimoji="1" lang="en-US" altLang="ja-JP" sz="6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  <a:p>
                      <a:endParaRPr kumimoji="1" lang="en-US" altLang="ja-JP" sz="6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  <a:p>
                      <a:endParaRPr kumimoji="1" lang="en-US" altLang="ja-JP" sz="6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  <a:p>
                      <a:endParaRPr kumimoji="1" lang="ja-JP" altLang="en-US" sz="6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787262"/>
                  </a:ext>
                </a:extLst>
              </a:tr>
              <a:tr h="5140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想定</a:t>
                      </a:r>
                      <a:endParaRPr kumimoji="1" lang="en-US" altLang="ja-JP" sz="8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ターゲット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6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あてはまるターゲットをお選びください（複数選択可）。</a:t>
                      </a:r>
                    </a:p>
                    <a:p>
                      <a:endParaRPr kumimoji="1" lang="en-US" altLang="ja-JP" sz="1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  <a:p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子連れファミリー ／ カップル ／ グループ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女子旅含む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)</a:t>
                      </a:r>
                    </a:p>
                    <a:p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シニア ／ 県内客 ／ 県外客 ／ その他（　　　　）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145706"/>
                  </a:ext>
                </a:extLst>
              </a:tr>
              <a:tr h="6629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テーマ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  <a:cs typeface="+mn-cs"/>
                        </a:rPr>
                        <a:t>あてはまるテーマをお選びください（複数選択可）。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IZ UD明朝 Medium" panose="02020500000000000000" pitchFamily="17" charset="-128"/>
                        <a:ea typeface="BIZ UD明朝 Medium" panose="02020500000000000000" pitchFamily="17" charset="-128"/>
                        <a:cs typeface="+mn-cs"/>
                      </a:endParaRPr>
                    </a:p>
                    <a:p>
                      <a:pPr fontAlgn="ctr"/>
                      <a:r>
                        <a:rPr lang="ja-JP" altLang="en-US" sz="6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①</a:t>
                      </a:r>
                      <a:r>
                        <a:rPr kumimoji="1" lang="ja-JP" altLang="en-US" sz="6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おいしいを　いただく</a:t>
                      </a:r>
                      <a:r>
                        <a:rPr lang="ja-JP" altLang="en-US" sz="6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：自然の恵みや命のありがたさを感じられる観光プログラム</a:t>
                      </a:r>
                      <a:endParaRPr lang="en-US" altLang="ja-JP" sz="6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6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②</a:t>
                      </a:r>
                      <a:r>
                        <a:rPr kumimoji="1" lang="ja-JP" altLang="en-US" sz="6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なつかしいに　出会う</a:t>
                      </a:r>
                      <a:r>
                        <a:rPr lang="ja-JP" altLang="en-US" sz="6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：ちょっと懐かしい歴史や見どころを感じられる観光プログラム</a:t>
                      </a:r>
                      <a:endParaRPr lang="en-US" altLang="ja-JP" sz="6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6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③</a:t>
                      </a:r>
                      <a:r>
                        <a:rPr kumimoji="1" lang="ja-JP" altLang="en-US" sz="6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いのちを　感じる　　</a:t>
                      </a:r>
                      <a:r>
                        <a:rPr lang="ja-JP" altLang="en-US" sz="6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：自然豊かな世界観の中で過ごすことができる観光プログラム</a:t>
                      </a:r>
                      <a:endParaRPr lang="en-US" altLang="ja-JP" sz="6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6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④つくるに　触れる　　：夢と文明を感じられる産業や伝統工芸、職人技を体験できる観光プログラム</a:t>
                      </a:r>
                      <a:endParaRPr lang="en-US" altLang="ja-JP" sz="6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0810835"/>
                  </a:ext>
                </a:extLst>
              </a:tr>
              <a:tr h="3585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所要時間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5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体験にかかる時間をお知らせください。</a:t>
                      </a:r>
                      <a:endParaRPr kumimoji="1" lang="en-US" altLang="ja-JP" sz="5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IZ UD明朝 Medium" panose="02020500000000000000" pitchFamily="17" charset="-128"/>
                        <a:ea typeface="BIZ UD明朝 Medium" panose="02020500000000000000" pitchFamily="17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  <a:cs typeface="+mn-cs"/>
                        </a:rPr>
                        <a:t>【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  <a:cs typeface="+mn-cs"/>
                        </a:rPr>
                        <a:t>　　　　時間</a:t>
                      </a: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  <a:cs typeface="+mn-cs"/>
                        </a:rPr>
                        <a:t>】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  <a:cs typeface="+mn-cs"/>
                        </a:rPr>
                        <a:t>定員数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IZ UD明朝 Medium" panose="02020500000000000000" pitchFamily="17" charset="-128"/>
                        <a:ea typeface="BIZ UD明朝 Medium" panose="02020500000000000000" pitchFamily="17" charset="-128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  <a:cs typeface="+mn-cs"/>
                        </a:rPr>
                        <a:t>名</a:t>
                      </a: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  <a:cs typeface="+mn-cs"/>
                        </a:rPr>
                        <a:t>/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  <a:cs typeface="+mn-cs"/>
                        </a:rPr>
                        <a:t>日　／　　なし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IZ UD明朝 Medium" panose="02020500000000000000" pitchFamily="17" charset="-128"/>
                        <a:ea typeface="BIZ UD明朝 Medium" panose="02020500000000000000" pitchFamily="17" charset="-128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236958"/>
                  </a:ext>
                </a:extLst>
              </a:tr>
              <a:tr h="35851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価格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5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販売費用についてお知らせください。</a:t>
                      </a:r>
                      <a:endParaRPr kumimoji="1" lang="en-US" altLang="ja-JP" sz="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IZ UD明朝 Medium" panose="02020500000000000000" pitchFamily="17" charset="-128"/>
                        <a:ea typeface="BIZ UD明朝 Medium" panose="02020500000000000000" pitchFamily="17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IZ UD明朝 Medium" panose="02020500000000000000" pitchFamily="17" charset="-128"/>
                        <a:ea typeface="BIZ UD明朝 Medium" panose="02020500000000000000" pitchFamily="17" charset="-128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  <a:cs typeface="+mn-cs"/>
                        </a:rPr>
                        <a:t>【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  <a:cs typeface="+mn-cs"/>
                        </a:rPr>
                        <a:t>　　　　円</a:t>
                      </a: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  <a:cs typeface="+mn-cs"/>
                        </a:rPr>
                        <a:t>】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  <a:cs typeface="+mn-cs"/>
                        </a:rPr>
                        <a:t>　～　</a:t>
                      </a: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  <a:cs typeface="+mn-cs"/>
                        </a:rPr>
                        <a:t>【</a:t>
                      </a:r>
                      <a:r>
                        <a:rPr kumimoji="1" lang="ja-JP" altLang="en-US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  <a:cs typeface="+mn-cs"/>
                        </a:rPr>
                        <a:t>　　　　円</a:t>
                      </a:r>
                      <a:r>
                        <a:rPr kumimoji="1" lang="en-US" altLang="ja-JP" sz="9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  <a:cs typeface="+mn-cs"/>
                        </a:rPr>
                        <a:t>】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277985"/>
                  </a:ext>
                </a:extLst>
              </a:tr>
              <a:tr h="3720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開催時期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未定の場合でも検討状況をお知らせください。</a:t>
                      </a:r>
                      <a:endParaRPr kumimoji="1" lang="en-US" altLang="ja-JP" sz="6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  <a:p>
                      <a:endParaRPr kumimoji="1" lang="en-US" altLang="ja-JP" sz="1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  <a:p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　　　年　　　月頃　／　備考（　　　　）　　　　　　　　　　　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39259128"/>
                  </a:ext>
                </a:extLst>
              </a:tr>
              <a:tr h="3720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開催日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  <a:cs typeface="+mn-cs"/>
                        </a:rPr>
                        <a:t>あてはまる開催日時をお選びください（複数選択可）。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  <a:p>
                      <a:endParaRPr kumimoji="1" lang="en-US" altLang="ja-JP" sz="1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  <a:p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平日　／　土日祝　／　毎日　／　その他（　　　　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8730494"/>
                  </a:ext>
                </a:extLst>
              </a:tr>
              <a:tr h="37204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販売方法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  <a:cs typeface="+mn-cs"/>
                        </a:rPr>
                        <a:t>あてはまる予約形態をお選びください。</a:t>
                      </a:r>
                      <a:endParaRPr kumimoji="1" lang="en-US" altLang="ja-JP" sz="9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IZ UD明朝 Medium" panose="02020500000000000000" pitchFamily="17" charset="-128"/>
                        <a:ea typeface="BIZ UD明朝 Medium" panose="02020500000000000000" pitchFamily="17" charset="-128"/>
                        <a:cs typeface="+mn-cs"/>
                      </a:endParaRPr>
                    </a:p>
                    <a:p>
                      <a:endParaRPr kumimoji="1" lang="en-US" altLang="ja-JP" sz="1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  <a:p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Boo-Woo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チケットで販売　／　その他（　　　　）　　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9076102"/>
                  </a:ext>
                </a:extLst>
              </a:tr>
              <a:tr h="5140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注意事項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6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服装など</a:t>
                      </a:r>
                      <a:endParaRPr kumimoji="1" lang="en-US" altLang="ja-JP" sz="6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  <a:p>
                      <a:endParaRPr kumimoji="1" lang="en-US" altLang="ja-JP" sz="6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  <a:p>
                      <a:endParaRPr kumimoji="1" lang="en-US" altLang="ja-JP" sz="6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  <a:p>
                      <a:endParaRPr kumimoji="1" lang="ja-JP" altLang="en-US" sz="6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0830603"/>
                  </a:ext>
                </a:extLst>
              </a:tr>
              <a:tr h="62232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お問い</a:t>
                      </a:r>
                      <a:endParaRPr kumimoji="1" lang="en-US" altLang="ja-JP" sz="8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合わせ先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r>
                        <a:rPr kumimoji="1" lang="ja-JP" altLang="en-US" sz="6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施設・団体名：</a:t>
                      </a:r>
                      <a:endParaRPr kumimoji="1" lang="en-US" altLang="ja-JP" sz="6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  <a:p>
                      <a:r>
                        <a:rPr kumimoji="1" lang="ja-JP" altLang="en-US" sz="6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住所：</a:t>
                      </a:r>
                      <a:endParaRPr kumimoji="1" lang="en-US" altLang="ja-JP" sz="6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  <a:p>
                      <a:r>
                        <a:rPr kumimoji="1" lang="ja-JP" altLang="en-US" sz="6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お電話番号：</a:t>
                      </a:r>
                      <a:endParaRPr kumimoji="1" lang="en-US" altLang="ja-JP" sz="6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  <a:p>
                      <a:r>
                        <a:rPr kumimoji="1" lang="en-US" altLang="ja-JP" sz="6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E-mail</a:t>
                      </a:r>
                      <a:r>
                        <a:rPr kumimoji="1" lang="ja-JP" altLang="en-US" sz="6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：</a:t>
                      </a:r>
                      <a:endParaRPr kumimoji="1" lang="en-US" altLang="ja-JP" sz="600" b="1" dirty="0">
                        <a:solidFill>
                          <a:schemeClr val="tx1"/>
                        </a:solidFill>
                        <a:latin typeface="BIZ UD明朝 Medium" panose="02020500000000000000" pitchFamily="17" charset="-128"/>
                        <a:ea typeface="BIZ UD明朝 Medium" panose="02020500000000000000" pitchFamily="17" charset="-128"/>
                      </a:endParaRPr>
                    </a:p>
                    <a:p>
                      <a:r>
                        <a:rPr kumimoji="1" lang="ja-JP" altLang="en-US" sz="600" b="1" dirty="0">
                          <a:solidFill>
                            <a:schemeClr val="tx1"/>
                          </a:solidFill>
                          <a:latin typeface="BIZ UD明朝 Medium" panose="02020500000000000000" pitchFamily="17" charset="-128"/>
                          <a:ea typeface="BIZ UD明朝 Medium" panose="02020500000000000000" pitchFamily="17" charset="-128"/>
                        </a:rPr>
                        <a:t>ご担当者名：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400030"/>
                  </a:ext>
                </a:extLst>
              </a:tr>
            </a:tbl>
          </a:graphicData>
        </a:graphic>
      </p:graphicFrame>
      <p:sp>
        <p:nvSpPr>
          <p:cNvPr id="42" name="テキスト ボックス 14">
            <a:extLst>
              <a:ext uri="{FF2B5EF4-FFF2-40B4-BE49-F238E27FC236}">
                <a16:creationId xmlns:a16="http://schemas.microsoft.com/office/drawing/2014/main" id="{8649E353-26A8-4E71-B967-DEFB8822B3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71425" y="1016773"/>
            <a:ext cx="3936049" cy="808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8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＜自由記載欄＞</a:t>
            </a:r>
          </a:p>
          <a:p>
            <a:pPr>
              <a:lnSpc>
                <a:spcPct val="120000"/>
              </a:lnSpc>
            </a:pPr>
            <a:r>
              <a:rPr lang="ja-JP" altLang="en-US" sz="8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観光プログラムの特徴などのセールスポイント、今回の観光プログラム造成において何を工夫したか。</a:t>
            </a:r>
          </a:p>
          <a:p>
            <a:pPr>
              <a:lnSpc>
                <a:spcPct val="120000"/>
              </a:lnSpc>
            </a:pPr>
            <a:r>
              <a:rPr lang="ja-JP" altLang="en-US" sz="8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ジブリパークに来訪される方に訴求したいアピールポイントを教えてください。</a:t>
            </a:r>
          </a:p>
          <a:p>
            <a:pPr>
              <a:lnSpc>
                <a:spcPct val="120000"/>
              </a:lnSpc>
            </a:pPr>
            <a:r>
              <a:rPr lang="en-US" altLang="ja-JP" sz="8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※</a:t>
            </a:r>
            <a:r>
              <a:rPr lang="ja-JP" altLang="en-US" sz="800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イメージが伝わる画像を１枚以上貼り付けてください。</a:t>
            </a:r>
          </a:p>
        </p:txBody>
      </p:sp>
      <p:sp>
        <p:nvSpPr>
          <p:cNvPr id="16386" name="テキスト ボックス 22">
            <a:extLst>
              <a:ext uri="{FF2B5EF4-FFF2-40B4-BE49-F238E27FC236}">
                <a16:creationId xmlns:a16="http://schemas.microsoft.com/office/drawing/2014/main" id="{AD11951F-3A7A-4D91-8FE9-A42F30109C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1484"/>
            <a:ext cx="9144000" cy="40005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ja-JP" altLang="en-US" sz="2000" b="1" dirty="0">
                <a:latin typeface="BIZ UDP明朝 Medium" panose="02020500000000000000" pitchFamily="18" charset="-128"/>
                <a:ea typeface="BIZ UDP明朝 Medium" panose="02020500000000000000" pitchFamily="18" charset="-128"/>
                <a:cs typeface="Times New Roman" panose="02020603050405020304" pitchFamily="18" charset="0"/>
              </a:rPr>
              <a:t>ジブリパーク周遊観光促進事業 観光プログラム等（案）フォーマット</a:t>
            </a:r>
          </a:p>
        </p:txBody>
      </p:sp>
      <p:sp>
        <p:nvSpPr>
          <p:cNvPr id="14" name="テキスト ボックス 14">
            <a:extLst>
              <a:ext uri="{FF2B5EF4-FFF2-40B4-BE49-F238E27FC236}">
                <a16:creationId xmlns:a16="http://schemas.microsoft.com/office/drawing/2014/main" id="{DE613EF9-0E07-58A5-77CC-30C2A5973A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5399" y="6604980"/>
            <a:ext cx="7521919" cy="2335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20000"/>
              </a:lnSpc>
            </a:pPr>
            <a:r>
              <a:rPr lang="ja-JP" altLang="en-US" sz="9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＜受付スケジュール＞　</a:t>
            </a:r>
            <a:r>
              <a:rPr lang="en-US" altLang="ja-JP" sz="9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</a:t>
            </a:r>
            <a:r>
              <a:rPr lang="ja-JP" altLang="en-US" sz="9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次受付・・・</a:t>
            </a:r>
            <a:r>
              <a:rPr lang="en-US" altLang="ja-JP" sz="9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6</a:t>
            </a:r>
            <a:r>
              <a:rPr lang="ja-JP" altLang="en-US" sz="9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月</a:t>
            </a:r>
            <a:r>
              <a:rPr lang="en-US" altLang="ja-JP" sz="9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24</a:t>
            </a:r>
            <a:r>
              <a:rPr lang="ja-JP" altLang="en-US" sz="9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日締め切り　</a:t>
            </a:r>
            <a:r>
              <a:rPr lang="en-US" altLang="ja-JP" sz="9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2</a:t>
            </a:r>
            <a:r>
              <a:rPr lang="ja-JP" altLang="en-US" sz="9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次受付・・・</a:t>
            </a:r>
            <a:r>
              <a:rPr lang="en-US" altLang="ja-JP" sz="9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10</a:t>
            </a:r>
            <a:r>
              <a:rPr lang="ja-JP" altLang="en-US" sz="900" b="1" dirty="0">
                <a:latin typeface="BIZ UDP明朝 Medium" panose="02020500000000000000" pitchFamily="18" charset="-128"/>
                <a:ea typeface="BIZ UDP明朝 Medium" panose="02020500000000000000" pitchFamily="18" charset="-128"/>
              </a:rPr>
              <a:t>月末締め切り　（実施時期を勘案してご応募ください）</a:t>
            </a:r>
          </a:p>
        </p:txBody>
      </p:sp>
    </p:spTree>
    <p:extLst>
      <p:ext uri="{BB962C8B-B14F-4D97-AF65-F5344CB8AC3E}">
        <p14:creationId xmlns:p14="http://schemas.microsoft.com/office/powerpoint/2010/main" val="6565897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5CDC45B989CC94DB8F09B630E2893A4" ma:contentTypeVersion="4" ma:contentTypeDescription="新しいドキュメントを作成します。" ma:contentTypeScope="" ma:versionID="4c82a706773256102d3a282bc73dfd03">
  <xsd:schema xmlns:xsd="http://www.w3.org/2001/XMLSchema" xmlns:xs="http://www.w3.org/2001/XMLSchema" xmlns:p="http://schemas.microsoft.com/office/2006/metadata/properties" xmlns:ns2="f22f66e5-8cd6-4a8f-b65b-018b61e24599" xmlns:ns3="56730b6a-2ab8-433a-a6af-77f4e1eb2236" targetNamespace="http://schemas.microsoft.com/office/2006/metadata/properties" ma:root="true" ma:fieldsID="0e830012b9de7c4a696d1cefcf1edfda" ns2:_="" ns3:_="">
    <xsd:import namespace="f22f66e5-8cd6-4a8f-b65b-018b61e24599"/>
    <xsd:import namespace="56730b6a-2ab8-433a-a6af-77f4e1eb223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2f66e5-8cd6-4a8f-b65b-018b61e245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30b6a-2ab8-433a-a6af-77f4e1eb223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023FE02-42A0-4982-A4FB-C2BD246F02C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ADBB71-EEFF-43F7-A6F6-EC3A1397E13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22f66e5-8cd6-4a8f-b65b-018b61e24599"/>
    <ds:schemaRef ds:uri="56730b6a-2ab8-433a-a6af-77f4e1eb22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49A0F42-B5CE-4FC1-B56C-6813C0EF0A21}">
  <ds:schemaRefs>
    <ds:schemaRef ds:uri="http://purl.org/dc/terms/"/>
    <ds:schemaRef ds:uri="f22f66e5-8cd6-4a8f-b65b-018b61e24599"/>
    <ds:schemaRef ds:uri="http://schemas.microsoft.com/office/2006/documentManagement/types"/>
    <ds:schemaRef ds:uri="56730b6a-2ab8-433a-a6af-77f4e1eb2236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997</TotalTime>
  <Words>451</Words>
  <Application>Microsoft Office PowerPoint</Application>
  <PresentationFormat>画面に合わせる (4:3)</PresentationFormat>
  <Paragraphs>64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BIZ UDP明朝 Medium</vt:lpstr>
      <vt:lpstr>BIZ UD明朝 Medium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伊神 崇 Takashi Ikami</dc:creator>
  <cp:lastModifiedBy>oa</cp:lastModifiedBy>
  <cp:revision>63</cp:revision>
  <cp:lastPrinted>2022-06-01T00:31:10Z</cp:lastPrinted>
  <dcterms:created xsi:type="dcterms:W3CDTF">2022-05-18T10:07:44Z</dcterms:created>
  <dcterms:modified xsi:type="dcterms:W3CDTF">2022-06-01T00:33:18Z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0x01010055CDC45B989CC94DB8F09B630E2893A4</vt:lpwstr>
  </property>
</Properties>
</file>