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416" r:id="rId2"/>
  </p:sldIdLst>
  <p:sldSz cx="6858000" cy="9906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9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9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9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9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9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7" pos="2160" userDrawn="1">
          <p15:clr>
            <a:srgbClr val="A4A3A4"/>
          </p15:clr>
        </p15:guide>
        <p15:guide id="23" orient="horz" pos="3029" userDrawn="1">
          <p15:clr>
            <a:srgbClr val="A4A3A4"/>
          </p15:clr>
        </p15:guide>
        <p15:guide id="26" pos="4247" userDrawn="1">
          <p15:clr>
            <a:srgbClr val="A4A3A4"/>
          </p15:clr>
        </p15:guide>
        <p15:guide id="27" pos="7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a" initials="o" lastIdx="4" clrIdx="0">
    <p:extLst>
      <p:ext uri="{19B8F6BF-5375-455C-9EA6-DF929625EA0E}">
        <p15:presenceInfo xmlns:p15="http://schemas.microsoft.com/office/powerpoint/2012/main" userId="o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31E15"/>
    <a:srgbClr val="AFE9F2"/>
    <a:srgbClr val="F2F2F2"/>
    <a:srgbClr val="996600"/>
    <a:srgbClr val="FFCC99"/>
    <a:srgbClr val="CCFFFF"/>
    <a:srgbClr val="99FF99"/>
    <a:srgbClr val="CC9900"/>
    <a:srgbClr val="1FB7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7" autoAdjust="0"/>
    <p:restoredTop sz="84824" autoAdjust="0"/>
  </p:normalViewPr>
  <p:slideViewPr>
    <p:cSldViewPr showGuides="1">
      <p:cViewPr>
        <p:scale>
          <a:sx n="100" d="100"/>
          <a:sy n="100" d="100"/>
        </p:scale>
        <p:origin x="1380" y="72"/>
      </p:cViewPr>
      <p:guideLst>
        <p:guide pos="2160"/>
        <p:guide orient="horz" pos="3029"/>
        <p:guide pos="4247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75800" cy="53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2" tIns="45755" rIns="91512" bIns="45755" numCol="1" anchor="t" anchorCtr="0" compatLnSpc="1">
            <a:prstTxWarp prst="textNoShape">
              <a:avLst/>
            </a:prstTxWarp>
          </a:bodyPr>
          <a:lstStyle>
            <a:lvl1pPr defTabSz="915538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2517" y="1"/>
            <a:ext cx="2899015" cy="53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2" tIns="45755" rIns="91512" bIns="45755" numCol="1" anchor="t" anchorCtr="0" compatLnSpc="1">
            <a:prstTxWarp prst="textNoShape">
              <a:avLst/>
            </a:prstTxWarp>
          </a:bodyPr>
          <a:lstStyle>
            <a:lvl1pPr algn="r" defTabSz="915538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A1E52765-19D2-4C38-9F6C-01DFE4B7BC2F}" type="datetimeFigureOut">
              <a:rPr lang="ja-JP" altLang="en-US"/>
              <a:pPr>
                <a:defRPr/>
              </a:pPr>
              <a:t>2023/7/25</a:t>
            </a:fld>
            <a:endParaRPr lang="en-US" altLang="ja-JP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61243"/>
            <a:ext cx="2975800" cy="4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2" tIns="45755" rIns="91512" bIns="45755" numCol="1" anchor="b" anchorCtr="0" compatLnSpc="1">
            <a:prstTxWarp prst="textNoShape">
              <a:avLst/>
            </a:prstTxWarp>
          </a:bodyPr>
          <a:lstStyle>
            <a:lvl1pPr defTabSz="915538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2517" y="9461243"/>
            <a:ext cx="2899015" cy="4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2" tIns="45755" rIns="91512" bIns="45755" numCol="1" anchor="b" anchorCtr="0" compatLnSpc="1">
            <a:prstTxWarp prst="textNoShape">
              <a:avLst/>
            </a:prstTxWarp>
          </a:bodyPr>
          <a:lstStyle>
            <a:lvl1pPr algn="r" defTabSz="915538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05771A9D-BC0F-4930-8CDE-A5F420140D06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08504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0" tIns="46091" rIns="92180" bIns="46091" numCol="1" anchor="t" anchorCtr="0" compatLnSpc="1">
            <a:prstTxWarp prst="textNoShape">
              <a:avLst/>
            </a:prstTxWarp>
          </a:bodyPr>
          <a:lstStyle>
            <a:lvl1pPr defTabSz="915538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475" y="1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0" tIns="46091" rIns="92180" bIns="46091" numCol="1" anchor="t" anchorCtr="0" compatLnSpc="1">
            <a:prstTxWarp prst="textNoShape">
              <a:avLst/>
            </a:prstTxWarp>
          </a:bodyPr>
          <a:lstStyle>
            <a:lvl1pPr algn="r" defTabSz="915538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6138" y="744538"/>
            <a:ext cx="2578100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95" y="4722759"/>
            <a:ext cx="5447014" cy="4471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0" tIns="46091" rIns="92180" bIns="460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0800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0" tIns="46091" rIns="92180" bIns="46091" numCol="1" anchor="b" anchorCtr="0" compatLnSpc="1">
            <a:prstTxWarp prst="textNoShape">
              <a:avLst/>
            </a:prstTxWarp>
          </a:bodyPr>
          <a:lstStyle>
            <a:lvl1pPr defTabSz="915538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475" y="9440800"/>
            <a:ext cx="294915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0" tIns="46091" rIns="92180" bIns="46091" numCol="1" anchor="b" anchorCtr="0" compatLnSpc="1">
            <a:prstTxWarp prst="textNoShape">
              <a:avLst/>
            </a:prstTxWarp>
          </a:bodyPr>
          <a:lstStyle>
            <a:lvl1pPr algn="r" defTabSz="915538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20018DC2-2719-415A-9B22-E9C3B27C565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68190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dirty="0">
              <a:latin typeface="Arial" pitchFamily="34" charset="0"/>
            </a:endParaRPr>
          </a:p>
        </p:txBody>
      </p:sp>
      <p:sp>
        <p:nvSpPr>
          <p:cNvPr id="5120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5205"/>
            <a:fld id="{D9CE1846-3E07-42CC-8A82-147FFBAA8F1C}" type="slidenum">
              <a:rPr lang="en-US" altLang="ja-JP" smtClean="0"/>
              <a:pPr defTabSz="915205"/>
              <a:t>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30747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22563" y="9664700"/>
            <a:ext cx="1412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5F5F5F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pPr>
              <a:defRPr/>
            </a:pPr>
            <a:fld id="{777B0DA8-0E21-489B-90AB-ED460EA6033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Arial" pitchFamily="34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Arial" pitchFamily="34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Arial" pitchFamily="34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AA60DCCD-9FCA-4AEB-8CCE-78D21405E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892146"/>
              </p:ext>
            </p:extLst>
          </p:nvPr>
        </p:nvGraphicFramePr>
        <p:xfrm>
          <a:off x="111068" y="1492416"/>
          <a:ext cx="6650672" cy="465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1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8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5403">
                  <a:extLst>
                    <a:ext uri="{9D8B030D-6E8A-4147-A177-3AD203B41FA5}">
                      <a16:colId xmlns:a16="http://schemas.microsoft.com/office/drawing/2014/main" val="911518732"/>
                    </a:ext>
                  </a:extLst>
                </a:gridCol>
                <a:gridCol w="2525344">
                  <a:extLst>
                    <a:ext uri="{9D8B030D-6E8A-4147-A177-3AD203B41FA5}">
                      <a16:colId xmlns:a16="http://schemas.microsoft.com/office/drawing/2014/main" val="983371493"/>
                    </a:ext>
                  </a:extLst>
                </a:gridCol>
              </a:tblGrid>
              <a:tr h="144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出展企業・団体名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sz="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3110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sz="9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9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必ず正式名をご記入ください。公式ウェブサイト、公式ガイドなどの出展社一覧に掲載します。</a:t>
                      </a:r>
                    </a:p>
                  </a:txBody>
                  <a:tcPr marL="93573" marR="93573" marT="46786" marB="4678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345248"/>
                  </a:ext>
                </a:extLst>
              </a:tr>
              <a:tr h="18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所属企業・団体名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sz="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74582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607958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電話番号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456466"/>
                  </a:ext>
                </a:extLst>
              </a:tr>
              <a:tr h="23650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73553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携帯電話番号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FAX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番号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16537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E-mail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70526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住所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i="0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〒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出展希望内容</a:t>
                      </a:r>
                    </a:p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ＰＲ内容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備考</a:t>
                      </a:r>
                    </a:p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ご要望等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物販の　有り　・　無し　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〇で囲んでください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／有りの場合は、下記に販売品目をご記入ください。　</a:t>
                      </a:r>
                    </a:p>
                  </a:txBody>
                  <a:tcPr marL="93573" marR="93573" marT="46786" marB="467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846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電源使用</a:t>
                      </a:r>
                    </a:p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(100V 20A)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　　有り　　・　　無し　　）　　　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50459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76935F7-25E6-4B5E-8A1C-17EC76F00BFF}"/>
              </a:ext>
            </a:extLst>
          </p:cNvPr>
          <p:cNvSpPr txBox="1"/>
          <p:nvPr/>
        </p:nvSpPr>
        <p:spPr>
          <a:xfrm>
            <a:off x="4309438" y="1108944"/>
            <a:ext cx="2448000" cy="25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0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申込日</a:t>
            </a:r>
            <a:r>
              <a:rPr kumimoji="0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0" lang="ja-JP" altLang="en-US" sz="9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　　　　　　　　　　</a:t>
            </a:r>
            <a:endParaRPr kumimoji="0" lang="ja-JP" altLang="en-US" sz="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C92BB1D-E227-4A77-B136-2708C985191A}"/>
              </a:ext>
            </a:extLst>
          </p:cNvPr>
          <p:cNvSpPr/>
          <p:nvPr/>
        </p:nvSpPr>
        <p:spPr>
          <a:xfrm>
            <a:off x="1191721" y="55826"/>
            <a:ext cx="4488210" cy="46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DESTINATION AICHI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</a:p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出展申込書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5">
            <a:extLst>
              <a:ext uri="{FF2B5EF4-FFF2-40B4-BE49-F238E27FC236}">
                <a16:creationId xmlns:a16="http://schemas.microsoft.com/office/drawing/2014/main" id="{156DD15A-C86A-4582-9A27-E90C1910A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07" y="590278"/>
            <a:ext cx="6714434" cy="617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企業・団体情報及び個人情報の取り扱いについて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ご記入いただきました企業情報及び個人情報は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『DESTINATION AICHI』</a:t>
            </a: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を開催、運営する目的以外に無断で利用することは</a:t>
            </a:r>
          </a:p>
          <a:p>
            <a:pPr>
              <a:lnSpc>
                <a:spcPct val="110000"/>
              </a:lnSpc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ありません。尚、ご記入いただきました企業・団体情報及び個人情報は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DESTINATION </a:t>
            </a:r>
            <a:r>
              <a:rPr lang="en-US" altLang="ja-JP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AICHI</a:t>
            </a:r>
            <a:r>
              <a:rPr lang="ja-JP" altLang="en-US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運営</a:t>
            </a: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事務局にて厳重に管理いたします。</a:t>
            </a:r>
          </a:p>
          <a:p>
            <a:pPr>
              <a:lnSpc>
                <a:spcPct val="110000"/>
              </a:lnSpc>
            </a:pP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13A134C-1D95-4488-A560-78B6113DB592}"/>
              </a:ext>
            </a:extLst>
          </p:cNvPr>
          <p:cNvSpPr txBox="1"/>
          <p:nvPr/>
        </p:nvSpPr>
        <p:spPr>
          <a:xfrm>
            <a:off x="146178" y="7660828"/>
            <a:ext cx="597690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■ご出展の申込書のお送り先は、下記まで、</a:t>
            </a:r>
            <a:r>
              <a:rPr kumimoji="1"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メールまたは</a:t>
            </a:r>
            <a:r>
              <a:rPr kumimoji="1" lang="en-US" altLang="ja-JP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にて、お願い申し上げます。</a:t>
            </a:r>
          </a:p>
          <a:p>
            <a:r>
              <a:rPr kumimoji="1" lang="en-US" altLang="ja-JP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※2023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年９月</a:t>
            </a:r>
            <a:r>
              <a:rPr kumimoji="1" lang="en-US" altLang="ja-JP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日（金）</a:t>
            </a:r>
            <a:r>
              <a:rPr kumimoji="1" lang="en-US" altLang="ja-JP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締め切り</a:t>
            </a:r>
          </a:p>
          <a:p>
            <a:endParaRPr kumimoji="1" lang="ja-JP" altLang="en-US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DESTINATION AICHI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運営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　（株式会社イエットアソシエイツ内）　</a:t>
            </a: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担当者：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新名 昭仁  　　　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〒460-0011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名古屋市中区大須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3-8-1  SHINBI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ビル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Ｆ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TEL 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052-228-0260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（平日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00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土日祝を除く）</a:t>
            </a:r>
          </a:p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FAX 052-238-1824</a:t>
            </a:r>
            <a:endParaRPr kumimoji="1" lang="ja-JP" altLang="en-US" sz="11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Mail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niina@yet-as.co.jp</a:t>
            </a:r>
            <a:endParaRPr kumimoji="1" lang="ja-JP" altLang="en-US" sz="105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E90F80-A92C-4A49-9148-00B6889419C7}"/>
              </a:ext>
            </a:extLst>
          </p:cNvPr>
          <p:cNvSpPr txBox="1"/>
          <p:nvPr/>
        </p:nvSpPr>
        <p:spPr>
          <a:xfrm>
            <a:off x="121079" y="6263658"/>
            <a:ext cx="6633840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留意点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■ご出展の位置等は、運営事務局にて調整をさせて頂きます。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小間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ブース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間口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3,000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㎜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奥行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3,000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㎜となります。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DESTINATION AICHI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 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出展申込書受理後、運営事務局より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「出展申込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確認」の連絡をさせていただき</a:t>
            </a: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ます。予めご了承ください。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「出展申込</a:t>
            </a:r>
            <a:r>
              <a:rPr kumimoji="1"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」後、一週間経過して</a:t>
            </a:r>
            <a:r>
              <a:rPr kumimoji="1"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「出展申込</a:t>
            </a:r>
            <a:r>
              <a:rPr kumimoji="1"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確認」連絡がない場合は、運営事務局へお問い合わせください。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48E1B7B-1F6B-405A-B439-E731AAA574A1}"/>
              </a:ext>
            </a:extLst>
          </p:cNvPr>
          <p:cNvSpPr/>
          <p:nvPr/>
        </p:nvSpPr>
        <p:spPr>
          <a:xfrm>
            <a:off x="121079" y="7475564"/>
            <a:ext cx="6621033" cy="19839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F72DFBE-5089-FAB6-F89D-D56C6934B098}"/>
              </a:ext>
            </a:extLst>
          </p:cNvPr>
          <p:cNvSpPr/>
          <p:nvPr/>
        </p:nvSpPr>
        <p:spPr>
          <a:xfrm>
            <a:off x="119488" y="7363423"/>
            <a:ext cx="1296144" cy="21950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出展申し込み先</a:t>
            </a:r>
          </a:p>
        </p:txBody>
      </p:sp>
    </p:spTree>
    <p:extLst>
      <p:ext uri="{BB962C8B-B14F-4D97-AF65-F5344CB8AC3E}">
        <p14:creationId xmlns:p14="http://schemas.microsoft.com/office/powerpoint/2010/main" val="2662979296"/>
      </p:ext>
    </p:extLst>
  </p:cSld>
  <p:clrMapOvr>
    <a:masterClrMapping/>
  </p:clrMapOvr>
</p:sld>
</file>

<file path=ppt/theme/theme1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29617</TotalTime>
  <Words>391</Words>
  <Application>Microsoft Office PowerPoint</Application>
  <PresentationFormat>A4 210 x 297 mm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Meiryo UI</vt:lpstr>
      <vt:lpstr>ＭＳ Ｐゴシック</vt:lpstr>
      <vt:lpstr>ＭＳ Ｐ明朝</vt:lpstr>
      <vt:lpstr>Arial</vt:lpstr>
      <vt:lpstr>Times New Roman</vt:lpstr>
      <vt:lpstr>2_標準デザイン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 Shark</dc:title>
  <dc:creator>White Shark</dc:creator>
  <cp:lastModifiedBy>oa</cp:lastModifiedBy>
  <cp:revision>1827</cp:revision>
  <cp:lastPrinted>2020-09-28T02:40:54Z</cp:lastPrinted>
  <dcterms:created xsi:type="dcterms:W3CDTF">2009-08-30T10:27:37Z</dcterms:created>
  <dcterms:modified xsi:type="dcterms:W3CDTF">2023-07-25T02:55:52Z</dcterms:modified>
</cp:coreProperties>
</file>